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60" r:id="rId2"/>
    <p:sldId id="267" r:id="rId3"/>
    <p:sldId id="261" r:id="rId4"/>
    <p:sldId id="262" r:id="rId5"/>
    <p:sldId id="263" r:id="rId6"/>
    <p:sldId id="264" r:id="rId7"/>
    <p:sldId id="265" r:id="rId8"/>
    <p:sldId id="270" r:id="rId9"/>
    <p:sldId id="266" r:id="rId10"/>
    <p:sldId id="269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01" autoAdjust="0"/>
    <p:restoredTop sz="94660"/>
  </p:normalViewPr>
  <p:slideViewPr>
    <p:cSldViewPr>
      <p:cViewPr>
        <p:scale>
          <a:sx n="105" d="100"/>
          <a:sy n="105" d="100"/>
        </p:scale>
        <p:origin x="-9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3399B9-766D-4A46-B43C-654430A25C12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945197-6608-460B-B1BD-5BAAF88402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560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D02F6B-7719-49FD-BB6E-B038129365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520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FD9A10D-75CE-4376-91EA-975A662DD1EC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2F7675D-4785-4F44-ADA0-440734FDA44F}" type="datetimeFigureOut">
              <a:rPr lang="en-US" smtClean="0"/>
              <a:t>6/3/2013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D7yDOXGmtr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m/url?sa=i&amp;rct=j&amp;q=manchukuo&amp;source=images&amp;cd=&amp;cad=rja&amp;docid=oJAUnw70XAjn8M&amp;tbnid=JL6soHQ-3YggqM:&amp;ved=0CAUQjRw&amp;url=http://blog.aikidojournal.com/2012/09/18/the-elusive-chinese-influence-on-aikido-by-stanley-pranin/manchukuo-map/&amp;ei=Hh6mUebaM4eniAK8y4HQCA&amp;bvm=bv.47008514,d.cGE&amp;psig=AFQjCNHutlZTsyn3_lEp6kFue2YQlcBfOg&amp;ust=1369927579357571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google.com/url?sa=i&amp;rct=j&amp;q=map%20japanese%20empire%20ww2&amp;source=images&amp;cd=&amp;cad=rja&amp;docid=dvonk3RfJBgALM&amp;tbnid=JaiST_hywoeMEM:&amp;ved=0CAUQjRw&amp;url=http://pencilplow.wordpress.com/tag/food-security/&amp;ei=5B2mUbD2FIf1iQKbuICQCQ&amp;bvm=bv.47008514,d.cGE&amp;psig=AFQjCNFraeXO1xU3EXIprmdbZFW5gpu9Xw&amp;ust=1369927503176342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m/url?sa=i&amp;rct=j&amp;q=rape%20of%20nanking&amp;source=images&amp;cd=&amp;cad=rja&amp;docid=QlWmpxnXP4DDpM&amp;tbnid=h67MMETF33fRLM:&amp;ved=0CAUQjRw&amp;url=http://padresteve.com/2009/12/17/revisionist-history-and-the-rape-of-nanking-1937/&amp;ei=qB2mUcuvFKLoigKtoYCYBA&amp;bvm=bv.47008514,d.cGE&amp;psig=AFQjCNGFaZxAXC2tpW1HFaI5t1SpGM-eXA&amp;ust=1369927457890067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m/url?sa=i&amp;rct=j&amp;q=Japanese%20comfort%20women%20policy&amp;source=images&amp;cd=&amp;cad=rja&amp;docid=q3o2Yhh3t9AzvM&amp;tbnid=tb4YIfpJCK5eeM:&amp;ved=0CAUQjRw&amp;url=http://japandailypress.com/controversy-over-nikons-cancelled-exhibit-about-korean-comfort-women-292886&amp;ei=ex2mUdL1HMKdiQLhoIHADA&amp;bvm=bv.47008514,d.cGE&amp;psig=AFQjCNHnMKN6bBwkdbwle1dBfb-wLUnbmA&amp;ust=136992741088913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V-UwU1-RVW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hyperlink" Target="http://www.google.com/url?sa=i&amp;rct=j&amp;q=unit%20731&amp;source=images&amp;cd=&amp;cad=rja&amp;docid=0A3yz5v2s6YLkM&amp;tbnid=FVfCo5M4nyza4M:&amp;ved=0CAUQjRw&amp;url=http://celestialkitsune.wordpress.com/2010/01/29/unit-731/&amp;ei=thymUezHLamqiQL004DQDw&amp;bvm=bv.47008514,d.cGE&amp;psig=AFQjCNHqYQnHcqDjJIzYuEeCaofo0mX2_Q&amp;ust=136992720605204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057400"/>
            <a:ext cx="7500990" cy="41148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tx2"/>
                </a:solidFill>
              </a:rPr>
              <a:t>I can explain the basic fighting and military goals in the Pacific Theatre.</a:t>
            </a:r>
          </a:p>
          <a:p>
            <a:pPr algn="l"/>
            <a:endParaRPr lang="en-US" sz="3600" dirty="0" smtClean="0">
              <a:solidFill>
                <a:schemeClr val="tx2"/>
              </a:solidFill>
            </a:endParaRPr>
          </a:p>
          <a:p>
            <a:pPr algn="l"/>
            <a:r>
              <a:rPr lang="en-US" sz="3600" dirty="0" smtClean="0">
                <a:solidFill>
                  <a:schemeClr val="tx2"/>
                </a:solidFill>
              </a:rPr>
              <a:t>I can explain Japan’s rise to power and the consequences of their takeover in Asia, specifically the Rape of Nanking. </a:t>
            </a:r>
            <a:endParaRPr lang="en-US" sz="3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7643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Unit 731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057400"/>
            <a:ext cx="7500990" cy="411480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2"/>
                </a:solidFill>
              </a:rPr>
              <a:t>Video Clip- </a:t>
            </a:r>
            <a:r>
              <a:rPr lang="en-US" sz="40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4000" dirty="0" smtClean="0">
                <a:solidFill>
                  <a:schemeClr val="tx2"/>
                </a:solidFill>
                <a:hlinkClick r:id="rId2"/>
              </a:rPr>
              <a:t>www.youtube.com/watch?v=D7yDOXGmtro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233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219200"/>
            <a:ext cx="8305800" cy="53340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How did the Japanese rise to power? What were the consequences of their takeover? (Page 133)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1" y="228601"/>
            <a:ext cx="8991600" cy="990600"/>
          </a:xfrm>
        </p:spPr>
        <p:txBody>
          <a:bodyPr/>
          <a:lstStyle/>
          <a:p>
            <a:pPr marL="182880" indent="0">
              <a:buNone/>
            </a:pPr>
            <a:r>
              <a:rPr lang="en-US" sz="3600" dirty="0" smtClean="0"/>
              <a:t>Essential Question/Standard</a:t>
            </a:r>
            <a:endParaRPr lang="en-US" sz="3600" dirty="0"/>
          </a:p>
        </p:txBody>
      </p:sp>
      <p:pic>
        <p:nvPicPr>
          <p:cNvPr id="1026" name="Picture 2" descr="http://i36.tinypic.com/54gemv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142384"/>
            <a:ext cx="3305175" cy="3629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Elbow Connector 4"/>
          <p:cNvCxnSpPr/>
          <p:nvPr/>
        </p:nvCxnSpPr>
        <p:spPr>
          <a:xfrm>
            <a:off x="1524000" y="2723284"/>
            <a:ext cx="3352800" cy="838200"/>
          </a:xfrm>
          <a:prstGeom prst="bentConnector3">
            <a:avLst/>
          </a:prstGeom>
          <a:ln>
            <a:headEnd type="arrow"/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17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Japan’s Rise to Power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057400"/>
            <a:ext cx="7062814" cy="411480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2"/>
                </a:solidFill>
              </a:rPr>
              <a:t>WWI- gained power in China and Pacific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2"/>
                </a:solidFill>
              </a:rPr>
              <a:t>Russo-Japanese War- dominant power in Korea and Manchuria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2"/>
                </a:solidFill>
              </a:rPr>
              <a:t>Gradually became a military dictatorship</a:t>
            </a:r>
            <a:endParaRPr lang="en-US" sz="32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8399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Japan vs. China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2057400"/>
            <a:ext cx="2743200" cy="4114800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2"/>
                </a:solidFill>
              </a:rPr>
              <a:t>1931- Fighting in Manchuria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2"/>
                </a:solidFill>
              </a:rPr>
              <a:t>Little response from League of Nations, withdrew</a:t>
            </a:r>
          </a:p>
          <a:p>
            <a:pPr algn="l">
              <a:buFontTx/>
              <a:buChar char="-"/>
            </a:pPr>
            <a:r>
              <a:rPr lang="en-US" sz="3200" dirty="0" smtClean="0">
                <a:solidFill>
                  <a:schemeClr val="tx2"/>
                </a:solidFill>
              </a:rPr>
              <a:t>1937- At war with China</a:t>
            </a:r>
            <a:endParaRPr lang="en-US" sz="3200" dirty="0">
              <a:solidFill>
                <a:schemeClr val="tx2"/>
              </a:solidFill>
            </a:endParaRPr>
          </a:p>
        </p:txBody>
      </p:sp>
      <p:pic>
        <p:nvPicPr>
          <p:cNvPr id="6146" name="Picture 2" descr="http://blog.aikidojournal.com/media/manchukuo-map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2057400"/>
            <a:ext cx="4876800" cy="3676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9151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Involvement in SE Asia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3048000" cy="4114800"/>
          </a:xfrm>
        </p:spPr>
        <p:txBody>
          <a:bodyPr>
            <a:normAutofit lnSpcReduction="10000"/>
          </a:bodyPr>
          <a:lstStyle/>
          <a:p>
            <a:pPr algn="l">
              <a:buFontTx/>
              <a:buChar char="-"/>
            </a:pPr>
            <a:r>
              <a:rPr lang="en-US" sz="3600" dirty="0" smtClean="0">
                <a:solidFill>
                  <a:schemeClr val="tx2"/>
                </a:solidFill>
              </a:rPr>
              <a:t>Sanctions from US = turn to SE Asia for raw materials, lead to decision to attack Pearl Harbor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5122" name="Picture 2" descr="http://pencilplow.files.wordpress.com/2013/04/japanese_empire2-map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2667000"/>
            <a:ext cx="4762500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156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Rape of Nanking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1905000"/>
            <a:ext cx="3786214" cy="4267200"/>
          </a:xfrm>
        </p:spPr>
        <p:txBody>
          <a:bodyPr>
            <a:noAutofit/>
          </a:bodyPr>
          <a:lstStyle/>
          <a:p>
            <a:pPr algn="l">
              <a:buFontTx/>
              <a:buChar char="-"/>
            </a:pPr>
            <a:r>
              <a:rPr lang="en-US" sz="3600" dirty="0" smtClean="0">
                <a:solidFill>
                  <a:schemeClr val="tx2"/>
                </a:solidFill>
              </a:rPr>
              <a:t>Japanese atrocities committed in Nanking in 1938/1938</a:t>
            </a:r>
          </a:p>
          <a:p>
            <a:pPr algn="l">
              <a:buFontTx/>
              <a:buChar char="-"/>
            </a:pPr>
            <a:r>
              <a:rPr lang="en-US" sz="3600" dirty="0" smtClean="0">
                <a:solidFill>
                  <a:schemeClr val="tx2"/>
                </a:solidFill>
              </a:rPr>
              <a:t>300,000 deaths</a:t>
            </a:r>
            <a:endParaRPr lang="en-US" sz="3600" dirty="0">
              <a:solidFill>
                <a:schemeClr val="tx2"/>
              </a:solidFill>
            </a:endParaRPr>
          </a:p>
        </p:txBody>
      </p:sp>
      <p:pic>
        <p:nvPicPr>
          <p:cNvPr id="4098" name="Picture 2" descr="http://padresteve.files.wordpress.com/2009/12/nanking-rape-of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209800"/>
            <a:ext cx="2981325" cy="398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555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Comfort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981200"/>
            <a:ext cx="3657600" cy="411480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n-US" sz="3600" dirty="0" smtClean="0">
                <a:solidFill>
                  <a:schemeClr val="tx2"/>
                </a:solidFill>
              </a:rPr>
              <a:t>Young women from Korea, China, Philippines, forced to become slave-prostitutes for the Japanese soldiers</a:t>
            </a:r>
          </a:p>
        </p:txBody>
      </p:sp>
      <p:pic>
        <p:nvPicPr>
          <p:cNvPr id="2050" name="Picture 2" descr="http://cdn.japandailypress.com/wp-content/uploads/2012/05/comfort_women-pregnant-280x175.jpe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438400"/>
            <a:ext cx="3657600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24901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Comfort Women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057400"/>
            <a:ext cx="7500990" cy="41148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tx2"/>
                </a:solidFill>
              </a:rPr>
              <a:t>Video Clip- </a:t>
            </a:r>
            <a:endParaRPr lang="en-US" sz="4000" dirty="0">
              <a:solidFill>
                <a:schemeClr val="tx2"/>
              </a:solidFill>
            </a:endParaRPr>
          </a:p>
          <a:p>
            <a:r>
              <a:rPr lang="en-US" sz="4000" dirty="0">
                <a:solidFill>
                  <a:schemeClr val="tx2"/>
                </a:solidFill>
                <a:hlinkClick r:id="rId2"/>
              </a:rPr>
              <a:t>http://</a:t>
            </a:r>
            <a:r>
              <a:rPr lang="en-US" sz="4000" dirty="0" smtClean="0">
                <a:solidFill>
                  <a:schemeClr val="tx2"/>
                </a:solidFill>
                <a:hlinkClick r:id="rId2"/>
              </a:rPr>
              <a:t>www.youtube.com/watch?v=V-UwU1-RVWs</a:t>
            </a:r>
            <a:r>
              <a:rPr lang="en-US" sz="4000" dirty="0" smtClean="0">
                <a:solidFill>
                  <a:schemeClr val="tx2"/>
                </a:solidFill>
              </a:rPr>
              <a:t> </a:t>
            </a:r>
            <a:endParaRPr lang="en-US" sz="4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2531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685800"/>
            <a:ext cx="7643866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Unit 731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5786" y="2057400"/>
            <a:ext cx="7500990" cy="4114800"/>
          </a:xfrm>
        </p:spPr>
        <p:txBody>
          <a:bodyPr>
            <a:normAutofit/>
          </a:bodyPr>
          <a:lstStyle/>
          <a:p>
            <a:pPr algn="l">
              <a:buFontTx/>
              <a:buChar char="-"/>
            </a:pPr>
            <a:r>
              <a:rPr lang="en-US" sz="4000" dirty="0" smtClean="0">
                <a:solidFill>
                  <a:schemeClr val="tx2"/>
                </a:solidFill>
              </a:rPr>
              <a:t>Carried out medical experiments on slave laborers, women and children</a:t>
            </a:r>
            <a:endParaRPr lang="en-US" sz="4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celestialkitsune.files.wordpress.com/2010/01/unit-731.gif?w=450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581400"/>
            <a:ext cx="411480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76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2692</TotalTime>
  <Words>186</Words>
  <Application>Microsoft Office PowerPoint</Application>
  <PresentationFormat>On-screen Show (4:3)</PresentationFormat>
  <Paragraphs>29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Objectives</vt:lpstr>
      <vt:lpstr>Essential Question/Standard</vt:lpstr>
      <vt:lpstr>Japan’s Rise to Power</vt:lpstr>
      <vt:lpstr>Japan vs. China</vt:lpstr>
      <vt:lpstr>Involvement in SE Asia</vt:lpstr>
      <vt:lpstr>Rape of Nanking</vt:lpstr>
      <vt:lpstr>Comfort Women</vt:lpstr>
      <vt:lpstr>Comfort Women</vt:lpstr>
      <vt:lpstr>Unit 731</vt:lpstr>
      <vt:lpstr>Unit 731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Hayden, Sami</dc:creator>
  <cp:lastModifiedBy>Clark, Rebecca</cp:lastModifiedBy>
  <cp:revision>9</cp:revision>
  <dcterms:created xsi:type="dcterms:W3CDTF">2013-05-28T16:17:56Z</dcterms:created>
  <dcterms:modified xsi:type="dcterms:W3CDTF">2013-06-05T14:54:42Z</dcterms:modified>
</cp:coreProperties>
</file>